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7001A5-951D-4E0A-ACE9-AFDE2290AF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3DAA6E2-8160-40E1-9C30-9AEB9D353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17C4D3-F3B3-42DB-8EF3-14ACC1A2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A20419-CBD3-4BA2-88F2-E3C66E9EC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47A8994-C0A8-4376-94F1-4E993DDD5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90823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39C5FA-350C-4C0F-958C-21A0B9D7B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ED9AF6F-C2CE-419D-8FC9-DB63BB1ECB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BA75AD0-0B3C-47B5-B693-10B52BE54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1BDE87D-9E4F-4073-BA82-46E763067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30EB63-C58C-4374-A08B-838CD1061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07909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216E262-8439-479F-B6A8-A254FB04F4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D42E442-3406-4FC5-AF77-2C1847A88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F074C8-758F-49E6-A007-AB8969CAC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AEF00D-1328-48AE-95B1-74942C4E0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9DD65F4-048F-43D3-B3FA-356B6CDB2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22831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87A6EC-4628-4B8E-A7BD-FBCFC9D15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556AA9-4B11-4B3C-B4C8-B92D4960F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966A1D1-25D0-4B44-94B1-215C14D15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3E186B-D7E5-4E54-BD01-6C3F7D6BC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24D64E-8B63-4297-A488-F54059BE2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56844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63328A-E41F-4E25-8E58-266C8BD58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2632519-B5C5-48D4-970E-885511A6D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E69B26D-560E-495C-A109-8605FF731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BE3B22-FA42-44D3-9F6B-DCD3DF813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DF77EA2-3D51-430B-83D3-E470CE7EF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35380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75BB17-FD77-48E7-A055-5CF8DF71F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582CF6-111A-4ED8-B23F-61F91FDF0C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873915F-3D39-4D70-9E3F-8EF219D303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ED2F89-0462-4954-B4E0-41DDAF5BF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757A2AB-AE0D-4939-A865-FEE46A3DC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B03E519-B2B4-461A-B0F9-CA2F8A953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53331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1F7D91-7060-4F37-A3CA-12990643A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F4417DD-D52A-4F86-A06D-E1DCD6381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EE47204-C152-4F91-B8F0-A2FBD9617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655F4FC-7AC7-47A6-908A-65194CDB38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19D175C-B169-43DB-B90B-33EE0CD20B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5BF1C2F-99F4-4478-AE06-DA434C6D3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67D8CCC-19C3-45C8-B8E1-053EEFCEF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E7AC371-B1C0-4775-A35F-F1330AFD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2714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09E435-727C-43A6-866D-280ABDAEB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3ECFBF5-E5F0-4C93-B637-C6F77DA82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C1E1721-3229-4A5A-8350-B1ED651AA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F31DFEE-7B81-48D2-B4ED-00799AE1D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40247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6754300-B4BC-4DE0-9019-D979FA2A1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CACDB28-ABF5-4D05-AEB5-6F3DF8ED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54FDEB9-DAA1-4CC2-845B-61801E31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78405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2D00F0-0613-4BDE-9128-A4255D0DC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E11E04-B134-4927-8055-6AC575BA6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4E12AB4-DA70-4B67-85C5-E989C1BC00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5B8899C-483E-4953-8B55-C94F37C88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E87D41B-47B9-4198-9D89-C18637590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C1AC98A-95EF-42ED-8411-DC111BBF6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20360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DE2935-DE7A-440C-83D9-C653561A0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2A7CDB9-0906-4A33-826D-DF88B89D4D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5005F92-194E-4E18-864A-63CB1CC98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0917311-EDD4-4711-BAD7-E909A1A21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CC8F244-EFBB-4D85-8C68-6B4A64773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D0DB86-1CC1-43D1-8BAB-F392E59FA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11951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137E2D9-3ABF-42E9-93FC-F49FA4808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4B17A6A-6783-4A17-BECD-E0EEF82C9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970F27-0FA0-4EC8-9F05-7CBD6425CA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3DAC0-8A95-465D-A473-CC7AE47EA13C}" type="datetimeFigureOut">
              <a:rPr lang="es-PE" smtClean="0"/>
              <a:t>15/04/2022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0BFD42-0DE2-40F8-B024-9EED7027D7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994184-9591-4FFD-8F2F-8CF9CF36C0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DA6A9-FEF2-43FF-B57A-15948109A5B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14330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E36FA5E-F41A-42CB-8318-951DA03456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05" r="29335"/>
          <a:stretch/>
        </p:blipFill>
        <p:spPr>
          <a:xfrm>
            <a:off x="0" y="0"/>
            <a:ext cx="12192000" cy="6884050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78A247A2-6866-4C94-A36A-2AC0DD43659E}"/>
              </a:ext>
            </a:extLst>
          </p:cNvPr>
          <p:cNvSpPr/>
          <p:nvPr/>
        </p:nvSpPr>
        <p:spPr>
          <a:xfrm>
            <a:off x="9630561" y="5259897"/>
            <a:ext cx="1744911" cy="36072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85766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D34F04C-DD0E-453E-BDB7-AC6410FF7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91D0308-356C-43AB-B858-D58DECE1A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713" y="855678"/>
            <a:ext cx="9675955" cy="5438036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EEF9D730-3572-4B79-AC5E-B926A32A3A93}"/>
              </a:ext>
            </a:extLst>
          </p:cNvPr>
          <p:cNvSpPr/>
          <p:nvPr/>
        </p:nvSpPr>
        <p:spPr>
          <a:xfrm>
            <a:off x="1375795" y="1090568"/>
            <a:ext cx="620785" cy="57045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7D18B602-7C39-4723-AE8C-11E6989E25FB}"/>
              </a:ext>
            </a:extLst>
          </p:cNvPr>
          <p:cNvCxnSpPr/>
          <p:nvPr/>
        </p:nvCxnSpPr>
        <p:spPr>
          <a:xfrm flipH="1" flipV="1">
            <a:off x="1996580" y="1375794"/>
            <a:ext cx="1895912" cy="20972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9307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02970A8-89DA-44A5-B91A-7B9E7F9150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36" t="14810" r="32599" b="17262"/>
          <a:stretch/>
        </p:blipFill>
        <p:spPr>
          <a:xfrm>
            <a:off x="0" y="-1"/>
            <a:ext cx="12203262" cy="6858001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907086CC-2F42-40A2-9400-3166A957BAB3}"/>
              </a:ext>
            </a:extLst>
          </p:cNvPr>
          <p:cNvSpPr/>
          <p:nvPr/>
        </p:nvSpPr>
        <p:spPr>
          <a:xfrm>
            <a:off x="1988192" y="1870747"/>
            <a:ext cx="545284" cy="28522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D5244DC1-A4B5-436E-9B91-FCD2BBB91C7A}"/>
              </a:ext>
            </a:extLst>
          </p:cNvPr>
          <p:cNvCxnSpPr/>
          <p:nvPr/>
        </p:nvCxnSpPr>
        <p:spPr>
          <a:xfrm flipH="1" flipV="1">
            <a:off x="2617365" y="2063696"/>
            <a:ext cx="1895912" cy="20972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292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FDE59E5-7291-4602-A102-0736EB4332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67" r="29472"/>
          <a:stretch/>
        </p:blipFill>
        <p:spPr>
          <a:xfrm>
            <a:off x="-1" y="0"/>
            <a:ext cx="12145863" cy="6858000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7DB92E70-6E5A-4264-B885-76AE1D6120B4}"/>
              </a:ext>
            </a:extLst>
          </p:cNvPr>
          <p:cNvSpPr/>
          <p:nvPr/>
        </p:nvSpPr>
        <p:spPr>
          <a:xfrm>
            <a:off x="4479722" y="3540156"/>
            <a:ext cx="1904300" cy="28522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B261A849-E270-471B-8FFD-927EAA1F705B}"/>
              </a:ext>
            </a:extLst>
          </p:cNvPr>
          <p:cNvSpPr/>
          <p:nvPr/>
        </p:nvSpPr>
        <p:spPr>
          <a:xfrm>
            <a:off x="4890783" y="3032618"/>
            <a:ext cx="1904300" cy="28522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50567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136A637-EC04-4992-898A-E86D4A0307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229" t="21205" r="39925" b="12112"/>
          <a:stretch/>
        </p:blipFill>
        <p:spPr>
          <a:xfrm>
            <a:off x="0" y="0"/>
            <a:ext cx="12202204" cy="6858000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A2498B6F-015E-498D-92CA-D2CD888D4A4B}"/>
              </a:ext>
            </a:extLst>
          </p:cNvPr>
          <p:cNvSpPr/>
          <p:nvPr/>
        </p:nvSpPr>
        <p:spPr>
          <a:xfrm>
            <a:off x="1291905" y="2852259"/>
            <a:ext cx="713064" cy="28522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4D388400-CD98-4F68-86B6-770B561FF41F}"/>
              </a:ext>
            </a:extLst>
          </p:cNvPr>
          <p:cNvCxnSpPr/>
          <p:nvPr/>
        </p:nvCxnSpPr>
        <p:spPr>
          <a:xfrm flipH="1" flipV="1">
            <a:off x="2088858" y="3045208"/>
            <a:ext cx="1895912" cy="20972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653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85C82377-9C42-4F28-BCC7-D22E88374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6F05068-D5B0-4182-B297-FA45F48E4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2262" y="1233487"/>
            <a:ext cx="6467475" cy="4391025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5CAA8D76-2B79-4A33-A549-D86A5E03A322}"/>
              </a:ext>
            </a:extLst>
          </p:cNvPr>
          <p:cNvSpPr/>
          <p:nvPr/>
        </p:nvSpPr>
        <p:spPr>
          <a:xfrm>
            <a:off x="6384024" y="1551965"/>
            <a:ext cx="1124123" cy="28522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A6CB234D-1B9B-457B-916C-C3633222CC4E}"/>
              </a:ext>
            </a:extLst>
          </p:cNvPr>
          <p:cNvCxnSpPr>
            <a:cxnSpLocks/>
          </p:cNvCxnSpPr>
          <p:nvPr/>
        </p:nvCxnSpPr>
        <p:spPr>
          <a:xfrm flipV="1">
            <a:off x="7174576" y="1929468"/>
            <a:ext cx="0" cy="135093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ipse 9">
            <a:extLst>
              <a:ext uri="{FF2B5EF4-FFF2-40B4-BE49-F238E27FC236}">
                <a16:creationId xmlns:a16="http://schemas.microsoft.com/office/drawing/2014/main" id="{D79F5E5F-15DE-49DF-8FA8-DA8CD228A21C}"/>
              </a:ext>
            </a:extLst>
          </p:cNvPr>
          <p:cNvSpPr/>
          <p:nvPr/>
        </p:nvSpPr>
        <p:spPr>
          <a:xfrm>
            <a:off x="2743202" y="1484853"/>
            <a:ext cx="1677796" cy="28522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4FA04FFC-6782-4160-9B84-3E6663E57EF1}"/>
              </a:ext>
            </a:extLst>
          </p:cNvPr>
          <p:cNvCxnSpPr>
            <a:cxnSpLocks/>
          </p:cNvCxnSpPr>
          <p:nvPr/>
        </p:nvCxnSpPr>
        <p:spPr>
          <a:xfrm flipH="1" flipV="1">
            <a:off x="4045483" y="1669411"/>
            <a:ext cx="1508029" cy="175958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8975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F4C5839E-6064-4B95-8655-0DC104B1B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A3DC0CD-4370-47F3-B6BB-5A0D94702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2262" y="1233487"/>
            <a:ext cx="6467475" cy="439102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BFCCA66-BF5F-4B6B-8892-3636134631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3786" y="1591285"/>
            <a:ext cx="4924425" cy="3714750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2F70CA2D-ED72-4BBB-B265-6E8462A11233}"/>
              </a:ext>
            </a:extLst>
          </p:cNvPr>
          <p:cNvSpPr/>
          <p:nvPr/>
        </p:nvSpPr>
        <p:spPr>
          <a:xfrm>
            <a:off x="4739782" y="1946248"/>
            <a:ext cx="2197913" cy="28522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AA6648D9-A79F-4BB0-93BF-C921EF49B4FC}"/>
              </a:ext>
            </a:extLst>
          </p:cNvPr>
          <p:cNvSpPr/>
          <p:nvPr/>
        </p:nvSpPr>
        <p:spPr>
          <a:xfrm>
            <a:off x="4736986" y="2443824"/>
            <a:ext cx="2197913" cy="28522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BE55B87-33DF-4095-BB23-A7C4BC609B05}"/>
              </a:ext>
            </a:extLst>
          </p:cNvPr>
          <p:cNvSpPr/>
          <p:nvPr/>
        </p:nvSpPr>
        <p:spPr>
          <a:xfrm>
            <a:off x="6095999" y="4843075"/>
            <a:ext cx="1168867" cy="28522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232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Iglesia FCP</dc:creator>
  <cp:lastModifiedBy>Iglesia FCP</cp:lastModifiedBy>
  <cp:revision>1</cp:revision>
  <dcterms:created xsi:type="dcterms:W3CDTF">2022-04-16T00:04:51Z</dcterms:created>
  <dcterms:modified xsi:type="dcterms:W3CDTF">2022-04-16T00:05:05Z</dcterms:modified>
</cp:coreProperties>
</file>

<file path=docProps/thumbnail.jpeg>
</file>